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 lvl="0">
      <a:defRPr lang="pt-BR"/>
    </a:defPPr>
    <a:lvl1pPr marL="0" lv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lvl="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lvl="2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lvl="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lvl="4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lvl="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lvl="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lvl="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lvl="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0" d="100"/>
          <a:sy n="30" d="100"/>
        </p:scale>
        <p:origin x="19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28BBE9-863C-4F0C-8827-1C309CF46B46}" type="datetimeFigureOut">
              <a:rPr lang="pt-BR" smtClean="0"/>
              <a:t>12/02/2025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7558C4-6BDC-45F8-9205-DDB97CEF72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595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558C4-6BDC-45F8-9205-DDB97CEF722C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31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C0A-EEEB-4569-A5AE-96989232EF0D}" type="datetimeFigureOut">
              <a:rPr lang="pt-BR" smtClean="0"/>
              <a:t>12/02/2025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2611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C0A-EEEB-4569-A5AE-96989232EF0D}" type="datetimeFigureOut">
              <a:rPr lang="pt-BR" smtClean="0"/>
              <a:t>12/02/2025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283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C0A-EEEB-4569-A5AE-96989232EF0D}" type="datetimeFigureOut">
              <a:rPr lang="pt-BR" smtClean="0"/>
              <a:t>12/02/2025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1868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C0A-EEEB-4569-A5AE-96989232EF0D}" type="datetimeFigureOut">
              <a:rPr lang="pt-BR" smtClean="0"/>
              <a:t>12/02/2025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6413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C0A-EEEB-4569-A5AE-96989232EF0D}" type="datetimeFigureOut">
              <a:rPr lang="pt-BR" smtClean="0"/>
              <a:t>12/02/2025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4753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C0A-EEEB-4569-A5AE-96989232EF0D}" type="datetimeFigureOut">
              <a:rPr lang="pt-BR" smtClean="0"/>
              <a:t>12/02/2025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6334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C0A-EEEB-4569-A5AE-96989232EF0D}" type="datetimeFigureOut">
              <a:rPr lang="pt-BR" smtClean="0"/>
              <a:t>12/02/2025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2120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C0A-EEEB-4569-A5AE-96989232EF0D}" type="datetimeFigureOut">
              <a:rPr lang="pt-BR" smtClean="0"/>
              <a:t>12/02/2025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54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C0A-EEEB-4569-A5AE-96989232EF0D}" type="datetimeFigureOut">
              <a:rPr lang="pt-BR" smtClean="0"/>
              <a:t>12/02/2025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7321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C0A-EEEB-4569-A5AE-96989232EF0D}" type="datetimeFigureOut">
              <a:rPr lang="pt-BR" smtClean="0"/>
              <a:t>12/02/2025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1914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C0A-EEEB-4569-A5AE-96989232EF0D}" type="datetimeFigureOut">
              <a:rPr lang="pt-BR" smtClean="0"/>
              <a:t>12/02/2025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2520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41C0A-EEEB-4569-A5AE-96989232EF0D}" type="datetimeFigureOut">
              <a:rPr lang="pt-BR" smtClean="0"/>
              <a:t>12/02/2025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222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"/>
          <p:cNvSpPr txBox="1"/>
          <p:nvPr/>
        </p:nvSpPr>
        <p:spPr>
          <a:xfrm>
            <a:off x="6204744" y="5324107"/>
            <a:ext cx="19989900" cy="160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9600"/>
              <a:buFont typeface="Times New Roman"/>
              <a:buNone/>
            </a:pPr>
            <a:r>
              <a:rPr lang="en-GB" sz="9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DIGITE O TÍTULO DO TRABALHO AQUI</a:t>
            </a:r>
            <a:endParaRPr sz="9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1"/>
          <p:cNvSpPr txBox="1"/>
          <p:nvPr/>
        </p:nvSpPr>
        <p:spPr>
          <a:xfrm>
            <a:off x="1851025" y="7185379"/>
            <a:ext cx="28697100" cy="34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56"/>
              <a:buFont typeface="Times New Roman"/>
              <a:buNone/>
            </a:pPr>
            <a:r>
              <a:rPr lang="en-GB" sz="3600" b="1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Nomes</a:t>
            </a:r>
            <a:r>
              <a:rPr lang="en-GB" sz="36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dos </a:t>
            </a:r>
            <a:r>
              <a:rPr lang="en-GB" sz="3600" b="1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autores</a:t>
            </a:r>
            <a:r>
              <a:rPr lang="en-GB" sz="36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Nome</a:t>
            </a:r>
            <a:r>
              <a:rPr lang="en-GB" sz="36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6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</a:t>
            </a:r>
            <a:r>
              <a:rPr lang="en-GB" sz="3600" b="1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Orientador</a:t>
            </a:r>
            <a:r>
              <a:rPr lang="en-GB" sz="36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600" b="1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56"/>
              <a:buFont typeface="Times New Roman"/>
              <a:buNone/>
            </a:pPr>
            <a:r>
              <a:rPr lang="en-GB" sz="360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GB" sz="360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colocar</a:t>
            </a:r>
            <a:r>
              <a:rPr lang="en-GB" sz="360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60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</a:t>
            </a:r>
            <a:r>
              <a:rPr lang="en-GB" sz="360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xtenso </a:t>
            </a:r>
            <a:r>
              <a:rPr lang="en-GB" sz="36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apenas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GB" sz="36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primeiro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6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nome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o </a:t>
            </a:r>
            <a:r>
              <a:rPr lang="en-GB" sz="36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último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6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sobrenome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GB" sz="36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cada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6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GB" sz="36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orientador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36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colocando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as </a:t>
            </a:r>
            <a:r>
              <a:rPr lang="en-GB" sz="36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iniciais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dos </a:t>
            </a:r>
            <a:r>
              <a:rPr lang="en-GB" sz="36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nomes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GB" sz="36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meio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Usar Calibri </a:t>
            </a:r>
            <a:r>
              <a:rPr lang="en-GB" sz="36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tamanho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36, </a:t>
            </a:r>
            <a:r>
              <a:rPr lang="en-GB" sz="36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centralizado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36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negrito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36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56"/>
              <a:buFont typeface="Times New Roman"/>
              <a:buNone/>
            </a:pPr>
            <a:endParaRPr sz="30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30"/>
              <a:buFont typeface="Times New Roman"/>
              <a:buNone/>
            </a:pPr>
            <a:r>
              <a:rPr lang="en-GB" sz="300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{</a:t>
            </a:r>
            <a:r>
              <a:rPr lang="en-GB" sz="3000" i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Instituição</a:t>
            </a:r>
            <a:r>
              <a:rPr lang="en-GB" sz="300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000" i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em</a:t>
            </a:r>
            <a:r>
              <a:rPr lang="en-GB" sz="300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GB" sz="300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  <a:r>
              <a:rPr lang="en-GB" sz="3000" i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oi</a:t>
            </a:r>
            <a:r>
              <a:rPr lang="en-GB" sz="300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000" i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realizado</a:t>
            </a:r>
            <a:r>
              <a:rPr lang="en-GB" sz="300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GB" sz="3000" i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trabalho</a:t>
            </a:r>
            <a:r>
              <a:rPr lang="en-GB" sz="300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 email</a:t>
            </a:r>
            <a:r>
              <a:rPr lang="en-GB" sz="300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GB" sz="300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aluno</a:t>
            </a:r>
            <a:r>
              <a:rPr lang="en-GB" sz="300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fez a </a:t>
            </a:r>
            <a:r>
              <a:rPr lang="en-GB" sz="300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submissão</a:t>
            </a:r>
            <a:r>
              <a:rPr lang="en-GB" sz="300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GB" sz="300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trabalho</a:t>
            </a:r>
            <a:r>
              <a:rPr lang="en-GB" sz="300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 sz="3000" i="1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56"/>
              <a:buFont typeface="Times New Roman"/>
              <a:buNone/>
            </a:pPr>
            <a:r>
              <a:rPr lang="en-GB" sz="3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(Usar Calibri </a:t>
            </a:r>
            <a:r>
              <a:rPr lang="en-GB" sz="30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tamanho</a:t>
            </a:r>
            <a:r>
              <a:rPr lang="en-GB" sz="3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30, </a:t>
            </a:r>
            <a:r>
              <a:rPr lang="en-GB" sz="30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centralizado</a:t>
            </a:r>
            <a:r>
              <a:rPr lang="en-GB" sz="3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30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itálico</a:t>
            </a:r>
            <a:r>
              <a:rPr lang="en-GB" sz="3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3000" i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1920913" y="11662694"/>
            <a:ext cx="13276200" cy="76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74"/>
              <a:buFont typeface="Times New Roman"/>
              <a:buNone/>
            </a:pPr>
            <a:r>
              <a:rPr lang="en-GB" sz="4174" b="1" i="0" u="none" strike="noStrike" cap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INTRODUÇÃO</a:t>
            </a:r>
            <a:endParaRPr sz="7143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1928713" y="33472474"/>
            <a:ext cx="14082300" cy="34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Times New Roman"/>
              <a:buNone/>
            </a:pPr>
            <a:r>
              <a:rPr lang="en-GB" sz="5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RESULTADO</a:t>
            </a:r>
            <a:r>
              <a:rPr lang="en-GB" sz="5400" b="1" dirty="0">
                <a:latin typeface="Calibri"/>
                <a:ea typeface="Calibri"/>
                <a:cs typeface="Calibri"/>
                <a:sym typeface="Calibri"/>
              </a:rPr>
              <a:t>S </a:t>
            </a:r>
            <a:endParaRPr sz="5400" b="1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Times New Roman"/>
              <a:buNone/>
            </a:pPr>
            <a:endParaRPr sz="5400" b="1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Times New Roman"/>
              <a:buNone/>
            </a:pPr>
            <a:endParaRPr sz="5400" b="1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Times New Roman"/>
              <a:buNone/>
            </a:pPr>
            <a:endParaRPr sz="54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1928713" y="12634701"/>
            <a:ext cx="13268400" cy="102808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algn="just">
              <a:lnSpc>
                <a:spcPct val="150000"/>
              </a:lnSpc>
              <a:buClr>
                <a:srgbClr val="000000"/>
              </a:buClr>
              <a:buSzPts val="4000"/>
            </a:pP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Este é o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modelo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deve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ser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utilizado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para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confecção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pôster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para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apresentação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23º QUALIVITAE.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Sugerimos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sigam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este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formato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4000" kern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4000"/>
              <a:buFont typeface="Times New Roman"/>
              <a:buNone/>
            </a:pP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 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 do TRABALHO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lang="en-GB" sz="4000" b="0" i="0" u="none" strike="noStrike" kern="0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eve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kern="0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estar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kern="0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em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kern="0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caixa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kern="0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alta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4000" b="0" i="0" u="none" strike="noStrike" kern="0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kern="0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fonte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alibri </a:t>
            </a:r>
            <a:r>
              <a:rPr lang="en-GB" sz="4000" b="0" i="0" u="none" strike="noStrike" kern="0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tamanho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80 a 96 e </a:t>
            </a:r>
            <a:r>
              <a:rPr lang="en-GB" sz="4000" b="0" i="0" u="none" strike="noStrike" kern="0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em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kern="0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negrito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O </a:t>
            </a:r>
            <a:r>
              <a:rPr lang="en-GB" sz="4000" b="0" i="0" u="none" strike="noStrike" kern="0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espaço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kern="0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disponível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para o </a:t>
            </a:r>
            <a:r>
              <a:rPr lang="en-GB" sz="4000" b="0" i="0" u="none" strike="noStrike" kern="0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título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kern="0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deverá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ser </a:t>
            </a:r>
            <a:r>
              <a:rPr lang="en-GB" sz="4000" b="0" i="0" u="none" strike="noStrike" kern="0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mantido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4000" b="0" i="0" u="none" strike="noStrike" kern="0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50000"/>
              </a:lnSpc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Todo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texto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estar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alinhamento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justificado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fonte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Calibri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tamanho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40 e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espaçamento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entre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linhas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1,5.</a:t>
            </a:r>
            <a:endParaRPr sz="4000" b="0" i="0" u="none" strike="noStrike" kern="0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50000"/>
              </a:lnSpc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títulos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das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seções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etc)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devem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estar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CAIXA ALTA,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alinhados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à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esquerda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fonte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Calibri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tamanho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54 e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negrito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4000" b="0" i="0" u="none" strike="noStrike" kern="0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1920913" y="34597027"/>
            <a:ext cx="13328700" cy="2227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1975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Times New Roman"/>
              <a:buNone/>
            </a:pP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Suge</a:t>
            </a:r>
            <a:r>
              <a:rPr lang="en-GB" sz="4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rimos</a:t>
            </a:r>
            <a:r>
              <a:rPr lang="en-GB" sz="4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GB" sz="4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sejam</a:t>
            </a:r>
            <a:r>
              <a:rPr lang="en-GB" sz="4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utilizadas</a:t>
            </a:r>
            <a:r>
              <a:rPr lang="en-GB" sz="4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as </a:t>
            </a:r>
            <a:r>
              <a:rPr lang="en-GB" sz="4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seções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Referências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7143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1928713" y="28089369"/>
            <a:ext cx="13385700" cy="9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Calibri"/>
              <a:buNone/>
            </a:pPr>
            <a:r>
              <a:rPr lang="en-GB" sz="5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endParaRPr sz="7143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1928713" y="30177745"/>
            <a:ext cx="13425600" cy="197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Times New Roman"/>
              <a:buNone/>
            </a:pP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texto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deve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estar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com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alinhamento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justificado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fonte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Calibri,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tamanho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40,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espaçamento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entre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linhas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1,5.</a:t>
            </a:r>
            <a:endParaRPr sz="7143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17305350" y="35299649"/>
            <a:ext cx="13193700" cy="5920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Times New Roman"/>
              <a:buNone/>
            </a:pP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referências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devem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ser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feitas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respeitando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-se as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normas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definidas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pela ABNT.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Somente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deverão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ser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apresentadas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as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referências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citadas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no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pôster</a:t>
            </a:r>
            <a:r>
              <a:rPr lang="en-GB" sz="4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4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975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Times New Roman"/>
              <a:buNone/>
            </a:pP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texto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das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referências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deve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estar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com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alinhamento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justificado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fonte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Calibri,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tamanho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24 a 30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espaçamento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entre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linhas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1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1,5.</a:t>
            </a:r>
            <a:endParaRPr sz="7143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7354538" y="23673612"/>
            <a:ext cx="13100100" cy="6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Times New Roman"/>
              <a:buNone/>
            </a:pPr>
            <a:r>
              <a:rPr lang="en-GB" sz="3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FONTE: SILVA, 2018.</a:t>
            </a:r>
            <a:endParaRPr sz="7143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17305338" y="33862963"/>
            <a:ext cx="13197000" cy="9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Times New Roman"/>
              <a:buNone/>
            </a:pPr>
            <a:r>
              <a:rPr lang="en-GB" sz="5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REFERÊNCIAS</a:t>
            </a:r>
            <a:endParaRPr sz="7143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17540088" y="11597591"/>
            <a:ext cx="13187400" cy="6177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algn="just">
              <a:lnSpc>
                <a:spcPct val="150000"/>
              </a:lnSpc>
              <a:buClr>
                <a:srgbClr val="000000"/>
              </a:buClr>
              <a:buSzPts val="4000"/>
            </a:pPr>
            <a:r>
              <a:rPr lang="en-GB" sz="4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FIGURAS E TABELAS</a:t>
            </a:r>
            <a:endParaRPr lang="en-GB" sz="4000" kern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Times New Roman"/>
              <a:buNone/>
            </a:pP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figuras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deverão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estar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em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alta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resolução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4000" kern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975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Times New Roman"/>
              <a:buNone/>
            </a:pP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legendas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das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figuras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e/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tabelas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exemplo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FIGURA 1),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devem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estar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com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fonte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calibri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tamanho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36 e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centralizadas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4000" kern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975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Times New Roman"/>
              <a:buNone/>
            </a:pP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figuras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devem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conter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seus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títulos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parte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superior e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fontes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parte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inferior.</a:t>
            </a:r>
            <a:endParaRPr sz="4000" kern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17278350" y="26103263"/>
            <a:ext cx="13192200" cy="18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Times New Roman"/>
              <a:buNone/>
            </a:pPr>
            <a:r>
              <a:rPr lang="en-GB" sz="4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 texto deve estar com alinhamento justificado, fonte Calibri, tamanho 40, espaçamento entre linhas 1,5.</a:t>
            </a:r>
            <a:endParaRPr sz="7143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17278350" y="24426875"/>
            <a:ext cx="13195200" cy="9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Calibri"/>
              <a:buNone/>
            </a:pPr>
            <a:r>
              <a:rPr lang="en-GB" sz="5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endParaRPr sz="7143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1924832" y="24070352"/>
            <a:ext cx="13276200" cy="9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Times New Roman"/>
              <a:buNone/>
            </a:pPr>
            <a:r>
              <a:rPr lang="en-GB" sz="5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 sz="7143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1851025" y="25288644"/>
            <a:ext cx="13423800" cy="197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Times New Roman"/>
              <a:buNone/>
            </a:pP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texto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deve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estar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com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alinhamento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justificado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fonte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Calibri,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tamanho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40,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espaçamento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entre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linhas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1,5.</a:t>
            </a:r>
            <a:endParaRPr sz="7143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18709205" y="18117387"/>
            <a:ext cx="95805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</a:pPr>
            <a:r>
              <a:rPr lang="en-GB"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FIGURA 1 – Logotipo da Universidade do Vale do Paraíba</a:t>
            </a:r>
            <a:endParaRPr sz="3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Google Shape;102;p1" descr="Uma imagem contendo edifício, janela, desenho&#10;&#10;Descrição gerada automa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15412" y="19484205"/>
            <a:ext cx="10119379" cy="388925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96;p1">
            <a:extLst>
              <a:ext uri="{FF2B5EF4-FFF2-40B4-BE49-F238E27FC236}">
                <a16:creationId xmlns:a16="http://schemas.microsoft.com/office/drawing/2014/main" id="{713B2747-CA1E-21FC-D2E8-7FB8625CA246}"/>
              </a:ext>
            </a:extLst>
          </p:cNvPr>
          <p:cNvSpPr txBox="1"/>
          <p:nvPr/>
        </p:nvSpPr>
        <p:spPr>
          <a:xfrm>
            <a:off x="17430750" y="30751463"/>
            <a:ext cx="13192200" cy="1970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Times New Roman"/>
              <a:buNone/>
            </a:pPr>
            <a:r>
              <a:rPr lang="en-GB" sz="40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Nesse</a:t>
            </a:r>
            <a:r>
              <a:rPr lang="en-GB" sz="4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item </a:t>
            </a:r>
            <a:r>
              <a:rPr lang="en-GB" sz="40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deverá</a:t>
            </a:r>
            <a:r>
              <a:rPr lang="en-GB" sz="4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ser </a:t>
            </a:r>
            <a:r>
              <a:rPr lang="en-GB" sz="40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colocado</a:t>
            </a:r>
            <a:r>
              <a:rPr lang="en-GB" sz="4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os</a:t>
            </a:r>
            <a:r>
              <a:rPr lang="en-GB" sz="4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agradecimentos</a:t>
            </a:r>
            <a:r>
              <a:rPr lang="en-GB" sz="4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para </a:t>
            </a:r>
            <a:r>
              <a:rPr lang="en-GB" sz="40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pessoas</a:t>
            </a:r>
            <a:r>
              <a:rPr lang="en-GB" sz="4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 / </a:t>
            </a:r>
            <a:r>
              <a:rPr lang="en-GB" sz="40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</a:t>
            </a:r>
            <a:r>
              <a:rPr lang="en-GB" sz="4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instituições</a:t>
            </a:r>
            <a:r>
              <a:rPr lang="en-GB" sz="4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fomentadoras</a:t>
            </a:r>
            <a:r>
              <a:rPr lang="en-GB" sz="4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GB" sz="40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pesquisa</a:t>
            </a:r>
            <a:r>
              <a:rPr lang="en-GB" sz="4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7143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97;p1">
            <a:extLst>
              <a:ext uri="{FF2B5EF4-FFF2-40B4-BE49-F238E27FC236}">
                <a16:creationId xmlns:a16="http://schemas.microsoft.com/office/drawing/2014/main" id="{9D5DA533-E755-BA5E-BE2A-048E7A57D77E}"/>
              </a:ext>
            </a:extLst>
          </p:cNvPr>
          <p:cNvSpPr txBox="1"/>
          <p:nvPr/>
        </p:nvSpPr>
        <p:spPr>
          <a:xfrm>
            <a:off x="17430750" y="29075075"/>
            <a:ext cx="13195200" cy="9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Calibri"/>
              <a:buNone/>
            </a:pPr>
            <a:r>
              <a:rPr lang="en-GB" sz="5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AGRADECIMENTOS (se </a:t>
            </a:r>
            <a:r>
              <a:rPr lang="en-GB" sz="54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houver</a:t>
            </a:r>
            <a:r>
              <a:rPr lang="en-GB" sz="5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7143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4829"/>
            <a:ext cx="32449355" cy="5048784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" r="64869"/>
          <a:stretch/>
        </p:blipFill>
        <p:spPr>
          <a:xfrm>
            <a:off x="0" y="37362255"/>
            <a:ext cx="13128171" cy="583838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399</Words>
  <Application>Microsoft Office PowerPoint</Application>
  <PresentationFormat>Personalizar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Olivia Martins Vieira Ferraro</dc:creator>
  <cp:lastModifiedBy>Douglas Rafael Quirino Sacramento</cp:lastModifiedBy>
  <cp:revision>11</cp:revision>
  <dcterms:modified xsi:type="dcterms:W3CDTF">2025-02-12T13:38:27Z</dcterms:modified>
</cp:coreProperties>
</file>